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91539" y="216408"/>
            <a:ext cx="7388352" cy="521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75232" y="617219"/>
            <a:ext cx="6297168" cy="42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00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00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00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65320" y="39623"/>
            <a:ext cx="4678680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679947" y="306324"/>
            <a:ext cx="950976" cy="220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448044" y="306324"/>
            <a:ext cx="233172" cy="2209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544056" y="306324"/>
            <a:ext cx="2599944" cy="2209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7874" y="298830"/>
            <a:ext cx="6988251" cy="708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0000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enrique.toutin@uac.c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10" dirty="0"/>
              <a:t>PERFORACIÓN </a:t>
            </a:r>
            <a:r>
              <a:rPr spc="-5" dirty="0"/>
              <a:t>Y </a:t>
            </a:r>
            <a:r>
              <a:rPr spc="-15" dirty="0"/>
              <a:t>TRONADURA </a:t>
            </a:r>
            <a:r>
              <a:rPr spc="-5" dirty="0"/>
              <a:t>II</a:t>
            </a:r>
            <a:r>
              <a:rPr spc="90" dirty="0"/>
              <a:t> </a:t>
            </a:r>
            <a:r>
              <a:rPr spc="-5" dirty="0"/>
              <a:t>(RAJO)</a:t>
            </a:r>
          </a:p>
          <a:p>
            <a:pPr marL="635" algn="ctr">
              <a:lnSpc>
                <a:spcPct val="100000"/>
              </a:lnSpc>
              <a:spcBef>
                <a:spcPts val="30"/>
              </a:spcBef>
            </a:pPr>
            <a:r>
              <a:rPr sz="2000" spc="-5" dirty="0"/>
              <a:t>MÓDULO PERFORACIÓN</a:t>
            </a:r>
            <a:r>
              <a:rPr sz="2000" spc="-120" dirty="0"/>
              <a:t> </a:t>
            </a:r>
            <a:r>
              <a:rPr sz="2000" spc="-25" dirty="0"/>
              <a:t>ROTOPERCUTIVA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012185" y="5269357"/>
            <a:ext cx="3270885" cy="121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indent="-38100">
              <a:lnSpc>
                <a:spcPct val="100000"/>
              </a:lnSpc>
            </a:pPr>
            <a:r>
              <a:rPr sz="1800" b="1" spc="-5" dirty="0">
                <a:solidFill>
                  <a:srgbClr val="000099"/>
                </a:solidFill>
                <a:latin typeface="Arial"/>
                <a:cs typeface="Arial"/>
              </a:rPr>
              <a:t>ENRIQUE TOUTIN</a:t>
            </a:r>
            <a:r>
              <a:rPr sz="1800" b="1" spc="-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CISTERNA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510"/>
              </a:spcBef>
            </a:pPr>
            <a:r>
              <a:rPr sz="1800" b="1" spc="-5" dirty="0">
                <a:solidFill>
                  <a:srgbClr val="000099"/>
                </a:solidFill>
                <a:latin typeface="Arial"/>
                <a:cs typeface="Arial"/>
              </a:rPr>
              <a:t>INGENIERO </a:t>
            </a: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CIVIL </a:t>
            </a:r>
            <a:r>
              <a:rPr sz="1800" b="1" spc="-5" dirty="0">
                <a:solidFill>
                  <a:srgbClr val="000099"/>
                </a:solidFill>
                <a:latin typeface="Arial"/>
                <a:cs typeface="Arial"/>
              </a:rPr>
              <a:t>DE</a:t>
            </a:r>
            <a:r>
              <a:rPr sz="1800" b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99"/>
                </a:solidFill>
                <a:latin typeface="Arial"/>
                <a:cs typeface="Arial"/>
              </a:rPr>
              <a:t>MINAS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10"/>
              </a:spcBef>
            </a:pPr>
            <a:r>
              <a:rPr sz="1800" b="1" spc="-10" dirty="0">
                <a:solidFill>
                  <a:srgbClr val="000099"/>
                </a:solidFill>
                <a:latin typeface="Arial"/>
                <a:cs typeface="Arial"/>
              </a:rPr>
              <a:t>EMAIL:</a:t>
            </a:r>
            <a:r>
              <a:rPr sz="18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enrique.toutin@uac.cl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7250" y="1285747"/>
            <a:ext cx="7215124" cy="3643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4751" y="357250"/>
            <a:ext cx="2668270" cy="2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085"/>
              </a:lnSpc>
            </a:pP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M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300480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7250"/>
            <a:ext cx="5872226" cy="209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7476" y="571500"/>
            <a:ext cx="5057775" cy="2733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437" y="3357498"/>
            <a:ext cx="5086350" cy="781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143375"/>
            <a:ext cx="4929251" cy="1866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0500" y="5895975"/>
            <a:ext cx="5143499" cy="962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181735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428875"/>
            <a:ext cx="5029200" cy="3781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8976" y="2428875"/>
            <a:ext cx="3875023" cy="400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9251" y="585851"/>
            <a:ext cx="4214748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875" y="500126"/>
            <a:ext cx="4072001" cy="600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7187" y="1023874"/>
            <a:ext cx="4071874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953000" cy="257175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R="58419" algn="r">
              <a:lnSpc>
                <a:spcPct val="100000"/>
              </a:lnSpc>
              <a:spcBef>
                <a:spcPts val="740"/>
              </a:spcBef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4144" y="93980"/>
            <a:ext cx="418909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0099"/>
                </a:solidFill>
                <a:latin typeface="Arial Black"/>
                <a:cs typeface="Arial Black"/>
              </a:rPr>
              <a:t>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12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889000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187" y="4919661"/>
            <a:ext cx="8286750" cy="186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953000" cy="25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312" y="2500248"/>
            <a:ext cx="4657725" cy="676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0625" y="500126"/>
            <a:ext cx="3906774" cy="4081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181735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029075" cy="56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00125"/>
            <a:ext cx="4500626" cy="142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928624"/>
            <a:ext cx="45339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71750"/>
            <a:ext cx="4714875" cy="1114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6376" y="2357500"/>
            <a:ext cx="3948049" cy="4500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929062"/>
            <a:ext cx="5057775" cy="2628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70668"/>
            <a:ext cx="6582409" cy="79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975"/>
              </a:lnSpc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</a:t>
            </a:r>
            <a:r>
              <a:rPr sz="1000" b="1" spc="-5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2045970">
              <a:lnSpc>
                <a:spcPct val="100000"/>
              </a:lnSpc>
              <a:spcBef>
                <a:spcPts val="35"/>
              </a:spcBef>
            </a:pP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2 PERFORACIÓN</a:t>
            </a:r>
            <a:r>
              <a:rPr sz="1000" b="1" spc="-5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5475" y="917574"/>
            <a:ext cx="2168524" cy="5940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28625"/>
            <a:ext cx="6572250" cy="73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71562"/>
            <a:ext cx="6357874" cy="820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2925" y="2285999"/>
            <a:ext cx="2862326" cy="4562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904999"/>
            <a:ext cx="3500501" cy="4952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181735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187" y="571500"/>
            <a:ext cx="6780149" cy="2000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187" y="2500248"/>
            <a:ext cx="6418199" cy="1857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750" y="4552886"/>
            <a:ext cx="7427976" cy="2090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181735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312" y="571500"/>
            <a:ext cx="5986399" cy="1643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9987" y="2357373"/>
            <a:ext cx="6330950" cy="2000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0501" y="4510151"/>
            <a:ext cx="5579999" cy="206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181735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0062" y="642873"/>
            <a:ext cx="6357874" cy="393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6001" y="4786376"/>
            <a:ext cx="6858000" cy="1789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181735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0062" y="499998"/>
            <a:ext cx="8001000" cy="183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750" y="2400300"/>
            <a:ext cx="8572500" cy="4457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181735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437" y="643001"/>
            <a:ext cx="6918325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785873"/>
            <a:ext cx="8832850" cy="1571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543550"/>
            <a:ext cx="9144000" cy="528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57561"/>
            <a:ext cx="8929624" cy="500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181735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3837" y="714474"/>
            <a:ext cx="8730207" cy="5071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181735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2937"/>
            <a:ext cx="8872474" cy="1214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71750"/>
            <a:ext cx="8924925" cy="1357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437" y="5143500"/>
            <a:ext cx="8843899" cy="785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181735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86075" y="1400174"/>
            <a:ext cx="5114925" cy="5457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77200" y="5829300"/>
            <a:ext cx="1066799" cy="1028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75" y="500062"/>
            <a:ext cx="5426075" cy="852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181735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187" y="642873"/>
            <a:ext cx="8072374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690748"/>
            <a:ext cx="6929501" cy="1476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43437"/>
            <a:ext cx="6929501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5125" y="4627626"/>
            <a:ext cx="2428874" cy="2230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15125" y="2500376"/>
            <a:ext cx="2428874" cy="1785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181735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57250"/>
            <a:ext cx="5397500" cy="321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187" y="3571875"/>
            <a:ext cx="8358124" cy="3286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062" y="138984"/>
            <a:ext cx="4257675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525" algn="r">
              <a:lnSpc>
                <a:spcPts val="1565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7834" y="93980"/>
            <a:ext cx="433578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035050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062" y="214375"/>
            <a:ext cx="4257675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7250"/>
            <a:ext cx="6643751" cy="270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8601" y="4857748"/>
            <a:ext cx="5248275" cy="194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500373"/>
            <a:ext cx="6500812" cy="1352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181735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4375" y="571500"/>
            <a:ext cx="8001000" cy="9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437" y="1642998"/>
            <a:ext cx="8048625" cy="2390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9144000" cy="2743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181735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971925" cy="581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750" y="1000125"/>
            <a:ext cx="8001000" cy="1647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312" y="2785998"/>
            <a:ext cx="2476500" cy="219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71748"/>
            <a:ext cx="8072501" cy="466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571811"/>
            <a:ext cx="8072501" cy="500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062" y="4000500"/>
            <a:ext cx="7858125" cy="447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500626"/>
            <a:ext cx="8429625" cy="22144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181735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312" y="142938"/>
            <a:ext cx="3067050" cy="21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750" y="428625"/>
            <a:ext cx="2695575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14375"/>
            <a:ext cx="4500626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928750"/>
            <a:ext cx="4571999" cy="1357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4500" y="2500375"/>
            <a:ext cx="5845175" cy="43576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5" y="93980"/>
            <a:ext cx="448183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PERFORACIÓN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Y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TRONADURA </a:t>
            </a:r>
            <a:r>
              <a:rPr sz="1600" b="1" spc="-5" dirty="0">
                <a:solidFill>
                  <a:srgbClr val="000099"/>
                </a:solidFill>
                <a:latin typeface="Arial Black"/>
                <a:cs typeface="Arial Black"/>
              </a:rPr>
              <a:t>II</a:t>
            </a:r>
            <a:r>
              <a:rPr sz="1600" b="1" spc="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 Black"/>
                <a:cs typeface="Arial Black"/>
              </a:rPr>
              <a:t>(RAJO)</a:t>
            </a:r>
            <a:endParaRPr sz="1600">
              <a:latin typeface="Arial Black"/>
              <a:cs typeface="Arial Black"/>
            </a:endParaRPr>
          </a:p>
          <a:p>
            <a:pPr marL="1181735">
              <a:lnSpc>
                <a:spcPct val="100000"/>
              </a:lnSpc>
              <a:spcBef>
                <a:spcPts val="35"/>
              </a:spcBef>
            </a:pPr>
            <a:r>
              <a:rPr sz="1000" b="1" spc="-10" dirty="0">
                <a:solidFill>
                  <a:srgbClr val="000099"/>
                </a:solidFill>
                <a:latin typeface="Arial Black"/>
                <a:cs typeface="Arial Black"/>
              </a:rPr>
              <a:t>MÓDULO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N° 2 PERFORACIÓN</a:t>
            </a:r>
            <a:r>
              <a:rPr sz="1000" b="1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000" b="1" spc="-5" dirty="0">
                <a:solidFill>
                  <a:srgbClr val="000099"/>
                </a:solidFill>
                <a:latin typeface="Arial Black"/>
                <a:cs typeface="Arial Black"/>
              </a:rPr>
              <a:t>ROTOPERCUTIVA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312" y="357250"/>
            <a:ext cx="2457450" cy="25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71499"/>
            <a:ext cx="4357751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9125" y="928624"/>
            <a:ext cx="4676775" cy="1847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" y="3267075"/>
            <a:ext cx="7848600" cy="35909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283</Words>
  <Application>Microsoft Office PowerPoint</Application>
  <PresentationFormat>Presentación en pantalla (4:3)</PresentationFormat>
  <Paragraphs>49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Office Theme</vt:lpstr>
      <vt:lpstr>PERFORACIÓN Y TRONADURA II (RAJO) MÓDULO PERFORACIÓN ROTOPERCUTIVA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GRANDES TENDENCIAS QUE CARACTERIZAN A LA SOCIEDAD</dc:title>
  <dc:creator>Mauricio Charpentier</dc:creator>
  <cp:lastModifiedBy>Ricardo Álvarez</cp:lastModifiedBy>
  <cp:revision>2</cp:revision>
  <dcterms:created xsi:type="dcterms:W3CDTF">2015-10-19T01:15:12Z</dcterms:created>
  <dcterms:modified xsi:type="dcterms:W3CDTF">2015-10-19T14:59:16Z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2015-10-19T00:00:00Z</vt:filetime>
  </property>
</Properties>
</file>